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0287000" cy="1285875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would you move? A real kitchen with small appliances on the counter, magnets on the fridge and jars along the windowsill. Find three places to clear before listing photos.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Clear the counter. A close crop of the same kitchen shows a blender and knife block beside the sink. Pack these, wipe the worktop and tuck away any trailing 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Unpin the fridge. A tall close crop reveals the fridge covered with souvenir magnets. Take down magnets, photos and notes, then wipe away fingerprints.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Check the edges. An enlarged crop of the kitchen windowsill reveals a long row of small jars and bottles. The windowsill is easy to miss. Clear the little jars and bottles, too.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Try the doorway test. The full kitchen returns. Take a quick phone photo from the doorway, zoom in and scan every edge, then put the extras in a box before the photographer arrives. Save this for photo 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C4B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ditable text. WHAT WOULD"/>
          <p:cNvSpPr txBox="1"/>
          <p:nvPr/>
        </p:nvSpPr>
        <p:spPr>
          <a:xfrm>
            <a:off x="628650" y="628650"/>
            <a:ext cx="9105900" cy="11334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0" b="0">
                <a:solidFill>
                  <a:srgbClr val="582832"/>
                </a:solidFill>
                <a:latin typeface="Dela Gothic One"/>
              </a:rPr>
              <a:t>WHAT WOULD</a:t>
            </a:r>
          </a:p>
        </p:txBody>
      </p:sp>
      <p:sp>
        <p:nvSpPr>
          <p:cNvPr id="3" name="Editable text. YOU MOVE?"/>
          <p:cNvSpPr txBox="1"/>
          <p:nvPr/>
        </p:nvSpPr>
        <p:spPr>
          <a:xfrm>
            <a:off x="628650" y="1762125"/>
            <a:ext cx="9105900" cy="11334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0" b="0">
                <a:solidFill>
                  <a:srgbClr val="582832"/>
                </a:solidFill>
                <a:latin typeface="Dela Gothic One"/>
              </a:rPr>
              <a:t>YOU MOVE?</a:t>
            </a:r>
          </a:p>
        </p:txBody>
      </p:sp>
      <p:pic>
        <p:nvPicPr>
          <p:cNvPr id="4" name="Picture 3" descr="slide-01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29025"/>
            <a:ext cx="10287000" cy="6858000"/>
          </a:xfrm>
          <a:prstGeom prst="rect">
            <a:avLst/>
          </a:prstGeom>
        </p:spPr>
      </p:pic>
      <p:sp>
        <p:nvSpPr>
          <p:cNvPr id="5" name="Editable text. Find three places to clear"/>
          <p:cNvSpPr txBox="1"/>
          <p:nvPr/>
        </p:nvSpPr>
        <p:spPr>
          <a:xfrm>
            <a:off x="628650" y="10991850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582832"/>
                </a:solidFill>
                <a:latin typeface="Bricolage Grotesque"/>
              </a:rPr>
              <a:t>Find three places to clear</a:t>
            </a:r>
          </a:p>
        </p:txBody>
      </p:sp>
      <p:sp>
        <p:nvSpPr>
          <p:cNvPr id="6" name="Editable text. before listing photos."/>
          <p:cNvSpPr txBox="1"/>
          <p:nvPr/>
        </p:nvSpPr>
        <p:spPr>
          <a:xfrm>
            <a:off x="628650" y="11496675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582832"/>
                </a:solidFill>
                <a:latin typeface="Bricolage Grotesque"/>
              </a:rPr>
              <a:t>before listing photos.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828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ditable text. CLEAR THE"/>
          <p:cNvSpPr txBox="1"/>
          <p:nvPr/>
        </p:nvSpPr>
        <p:spPr>
          <a:xfrm>
            <a:off x="628650" y="628650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F4C4BC"/>
                </a:solidFill>
                <a:latin typeface="Dela Gothic One"/>
              </a:rPr>
              <a:t>CLEAR THE</a:t>
            </a:r>
          </a:p>
        </p:txBody>
      </p:sp>
      <p:sp>
        <p:nvSpPr>
          <p:cNvPr id="3" name="Editable text. COUNTER."/>
          <p:cNvSpPr txBox="1"/>
          <p:nvPr/>
        </p:nvSpPr>
        <p:spPr>
          <a:xfrm>
            <a:off x="628650" y="1685925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F4C4BC"/>
                </a:solidFill>
                <a:latin typeface="Dela Gothic One"/>
              </a:rPr>
              <a:t>COUNTER.</a:t>
            </a:r>
          </a:p>
        </p:txBody>
      </p:sp>
      <p:pic>
        <p:nvPicPr>
          <p:cNvPr id="4" name="Picture 3" descr="slide-02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295650"/>
            <a:ext cx="9029700" cy="6115050"/>
          </a:xfrm>
          <a:prstGeom prst="rect">
            <a:avLst/>
          </a:prstGeom>
        </p:spPr>
      </p:pic>
      <p:sp>
        <p:nvSpPr>
          <p:cNvPr id="5" name="Editable text. Pack the blender and knife block."/>
          <p:cNvSpPr txBox="1"/>
          <p:nvPr/>
        </p:nvSpPr>
        <p:spPr>
          <a:xfrm>
            <a:off x="628650" y="10001250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Pack the blender and knife block.</a:t>
            </a:r>
          </a:p>
        </p:txBody>
      </p:sp>
      <p:sp>
        <p:nvSpPr>
          <p:cNvPr id="6" name="Editable text. Wipe the worktop and tuck away"/>
          <p:cNvSpPr txBox="1"/>
          <p:nvPr/>
        </p:nvSpPr>
        <p:spPr>
          <a:xfrm>
            <a:off x="628650" y="10506075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Wipe the worktop and tuck away</a:t>
            </a:r>
          </a:p>
        </p:txBody>
      </p:sp>
      <p:sp>
        <p:nvSpPr>
          <p:cNvPr id="7" name="Editable text. any trailing cords."/>
          <p:cNvSpPr txBox="1"/>
          <p:nvPr/>
        </p:nvSpPr>
        <p:spPr>
          <a:xfrm>
            <a:off x="628650" y="11010900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any trailing cords.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4C4B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ditable text. UNPIN THE"/>
          <p:cNvSpPr txBox="1"/>
          <p:nvPr/>
        </p:nvSpPr>
        <p:spPr>
          <a:xfrm>
            <a:off x="628650" y="628650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582832"/>
                </a:solidFill>
                <a:latin typeface="Dela Gothic One"/>
              </a:rPr>
              <a:t>UNPIN THE</a:t>
            </a:r>
          </a:p>
        </p:txBody>
      </p:sp>
      <p:sp>
        <p:nvSpPr>
          <p:cNvPr id="3" name="Editable text. FRIDGE."/>
          <p:cNvSpPr txBox="1"/>
          <p:nvPr/>
        </p:nvSpPr>
        <p:spPr>
          <a:xfrm>
            <a:off x="628650" y="1685925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582832"/>
                </a:solidFill>
                <a:latin typeface="Dela Gothic One"/>
              </a:rPr>
              <a:t>FRIDGE.</a:t>
            </a:r>
          </a:p>
        </p:txBody>
      </p:sp>
      <p:pic>
        <p:nvPicPr>
          <p:cNvPr id="4" name="Picture 3" descr="slide-03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324225"/>
            <a:ext cx="4562475" cy="8248650"/>
          </a:xfrm>
          <a:prstGeom prst="rect">
            <a:avLst/>
          </a:prstGeom>
        </p:spPr>
      </p:pic>
      <p:sp>
        <p:nvSpPr>
          <p:cNvPr id="5" name="Editable text. Take down"/>
          <p:cNvSpPr txBox="1"/>
          <p:nvPr/>
        </p:nvSpPr>
        <p:spPr>
          <a:xfrm>
            <a:off x="5762625" y="5534025"/>
            <a:ext cx="3971925" cy="5429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50" b="1">
                <a:solidFill>
                  <a:srgbClr val="582832"/>
                </a:solidFill>
                <a:latin typeface="Bricolage Grotesque"/>
              </a:rPr>
              <a:t>Take down</a:t>
            </a:r>
          </a:p>
        </p:txBody>
      </p:sp>
      <p:sp>
        <p:nvSpPr>
          <p:cNvPr id="6" name="Editable text. magnets, photos"/>
          <p:cNvSpPr txBox="1"/>
          <p:nvPr/>
        </p:nvSpPr>
        <p:spPr>
          <a:xfrm>
            <a:off x="5762625" y="6076950"/>
            <a:ext cx="3971925" cy="5429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50" b="1">
                <a:solidFill>
                  <a:srgbClr val="582832"/>
                </a:solidFill>
                <a:latin typeface="Bricolage Grotesque"/>
              </a:rPr>
              <a:t>magnets, photos</a:t>
            </a:r>
          </a:p>
        </p:txBody>
      </p:sp>
      <p:sp>
        <p:nvSpPr>
          <p:cNvPr id="7" name="Editable text. and notes."/>
          <p:cNvSpPr txBox="1"/>
          <p:nvPr/>
        </p:nvSpPr>
        <p:spPr>
          <a:xfrm>
            <a:off x="5762625" y="6619875"/>
            <a:ext cx="3971925" cy="5429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150" b="1">
                <a:solidFill>
                  <a:srgbClr val="582832"/>
                </a:solidFill>
                <a:latin typeface="Bricolage Grotesque"/>
              </a:rPr>
              <a:t>and notes.</a:t>
            </a:r>
          </a:p>
        </p:txBody>
      </p:sp>
      <p:sp>
        <p:nvSpPr>
          <p:cNvPr id="8" name="Editable text. Then wipe away"/>
          <p:cNvSpPr txBox="1"/>
          <p:nvPr/>
        </p:nvSpPr>
        <p:spPr>
          <a:xfrm>
            <a:off x="5762625" y="8124824"/>
            <a:ext cx="3971925" cy="45720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25" b="0">
                <a:solidFill>
                  <a:srgbClr val="582832"/>
                </a:solidFill>
                <a:latin typeface="Bricolage Grotesque"/>
              </a:rPr>
              <a:t>Then wipe away</a:t>
            </a:r>
          </a:p>
        </p:txBody>
      </p:sp>
      <p:sp>
        <p:nvSpPr>
          <p:cNvPr id="9" name="Editable text. fingerprints."/>
          <p:cNvSpPr txBox="1"/>
          <p:nvPr/>
        </p:nvSpPr>
        <p:spPr>
          <a:xfrm>
            <a:off x="5762625" y="8582025"/>
            <a:ext cx="3971925" cy="45720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625" b="0">
                <a:solidFill>
                  <a:srgbClr val="582832"/>
                </a:solidFill>
                <a:latin typeface="Bricolage Grotesque"/>
              </a:rPr>
              <a:t>fingerprints.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674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ditable text. CHECK THE"/>
          <p:cNvSpPr txBox="1"/>
          <p:nvPr/>
        </p:nvSpPr>
        <p:spPr>
          <a:xfrm>
            <a:off x="628650" y="628650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38251F"/>
                </a:solidFill>
                <a:latin typeface="Dela Gothic One"/>
              </a:rPr>
              <a:t>CHECK THE</a:t>
            </a:r>
          </a:p>
        </p:txBody>
      </p:sp>
      <p:sp>
        <p:nvSpPr>
          <p:cNvPr id="3" name="Editable text. EDGES."/>
          <p:cNvSpPr txBox="1"/>
          <p:nvPr/>
        </p:nvSpPr>
        <p:spPr>
          <a:xfrm>
            <a:off x="628650" y="1685925"/>
            <a:ext cx="9105900" cy="10572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900" b="0">
                <a:solidFill>
                  <a:srgbClr val="38251F"/>
                </a:solidFill>
                <a:latin typeface="Dela Gothic One"/>
              </a:rPr>
              <a:t>EDGES.</a:t>
            </a:r>
          </a:p>
        </p:txBody>
      </p:sp>
      <p:sp>
        <p:nvSpPr>
          <p:cNvPr id="4" name="Editable text. The windowsill is easy to miss."/>
          <p:cNvSpPr txBox="1"/>
          <p:nvPr/>
        </p:nvSpPr>
        <p:spPr>
          <a:xfrm>
            <a:off x="628650" y="3295650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38251F"/>
                </a:solidFill>
                <a:latin typeface="Bricolage Grotesque"/>
              </a:rPr>
              <a:t>The windowsill is easy to miss.</a:t>
            </a:r>
          </a:p>
        </p:txBody>
      </p:sp>
      <p:sp>
        <p:nvSpPr>
          <p:cNvPr id="5" name="Editable text. Clear the little jars and bottles, too."/>
          <p:cNvSpPr txBox="1"/>
          <p:nvPr/>
        </p:nvSpPr>
        <p:spPr>
          <a:xfrm>
            <a:off x="628650" y="3800475"/>
            <a:ext cx="9105900" cy="5048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38251F"/>
                </a:solidFill>
                <a:latin typeface="Bricolage Grotesque"/>
              </a:rPr>
              <a:t>Clear the little jars and bottles, too.</a:t>
            </a:r>
          </a:p>
        </p:txBody>
      </p:sp>
      <p:pic>
        <p:nvPicPr>
          <p:cNvPr id="6" name="Picture 5" descr="slide-04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153025"/>
            <a:ext cx="10287000" cy="770572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5828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Editable text. TRY THE"/>
          <p:cNvSpPr txBox="1"/>
          <p:nvPr/>
        </p:nvSpPr>
        <p:spPr>
          <a:xfrm>
            <a:off x="628650" y="628650"/>
            <a:ext cx="9105900" cy="9810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225" b="0">
                <a:solidFill>
                  <a:srgbClr val="F4C4BC"/>
                </a:solidFill>
                <a:latin typeface="Dela Gothic One"/>
              </a:rPr>
              <a:t>TRY THE</a:t>
            </a:r>
          </a:p>
        </p:txBody>
      </p:sp>
      <p:sp>
        <p:nvSpPr>
          <p:cNvPr id="3" name="Editable text. DOORWAY TEST."/>
          <p:cNvSpPr txBox="1"/>
          <p:nvPr/>
        </p:nvSpPr>
        <p:spPr>
          <a:xfrm>
            <a:off x="628650" y="1609725"/>
            <a:ext cx="9105900" cy="98107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6225" b="0">
                <a:solidFill>
                  <a:srgbClr val="F4C4BC"/>
                </a:solidFill>
                <a:latin typeface="Dela Gothic One"/>
              </a:rPr>
              <a:t>DOORWAY TEST.</a:t>
            </a:r>
          </a:p>
        </p:txBody>
      </p:sp>
      <p:pic>
        <p:nvPicPr>
          <p:cNvPr id="4" name="Picture 3" descr="slide-05-pho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3219450"/>
            <a:ext cx="9029700" cy="5067300"/>
          </a:xfrm>
          <a:prstGeom prst="rect">
            <a:avLst/>
          </a:prstGeom>
        </p:spPr>
      </p:pic>
      <p:sp>
        <p:nvSpPr>
          <p:cNvPr id="5" name="Editable text. Take a quick phone photo from the doorway."/>
          <p:cNvSpPr txBox="1"/>
          <p:nvPr/>
        </p:nvSpPr>
        <p:spPr>
          <a:xfrm>
            <a:off x="628650" y="8915400"/>
            <a:ext cx="9105900" cy="51435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Take a quick phone photo from the doorway.</a:t>
            </a:r>
          </a:p>
        </p:txBody>
      </p:sp>
      <p:sp>
        <p:nvSpPr>
          <p:cNvPr id="6" name="Editable text. Zoom in and scan every edge."/>
          <p:cNvSpPr txBox="1"/>
          <p:nvPr/>
        </p:nvSpPr>
        <p:spPr>
          <a:xfrm>
            <a:off x="628650" y="9429750"/>
            <a:ext cx="9105900" cy="51435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Zoom in and scan every edge.</a:t>
            </a:r>
          </a:p>
        </p:txBody>
      </p:sp>
      <p:sp>
        <p:nvSpPr>
          <p:cNvPr id="7" name="Editable text. Put the extras in a box before"/>
          <p:cNvSpPr txBox="1"/>
          <p:nvPr/>
        </p:nvSpPr>
        <p:spPr>
          <a:xfrm>
            <a:off x="628650" y="9944100"/>
            <a:ext cx="9105900" cy="51435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Put the extras in a box before</a:t>
            </a:r>
          </a:p>
        </p:txBody>
      </p:sp>
      <p:sp>
        <p:nvSpPr>
          <p:cNvPr id="8" name="Editable text. the photographer arrives."/>
          <p:cNvSpPr txBox="1"/>
          <p:nvPr/>
        </p:nvSpPr>
        <p:spPr>
          <a:xfrm>
            <a:off x="628650" y="10458450"/>
            <a:ext cx="9105900" cy="514350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850" b="1">
                <a:solidFill>
                  <a:srgbClr val="F4C4BC"/>
                </a:solidFill>
                <a:latin typeface="Bricolage Grotesque"/>
              </a:rPr>
              <a:t>the photographer arrives.</a:t>
            </a:r>
          </a:p>
        </p:txBody>
      </p:sp>
      <p:sp>
        <p:nvSpPr>
          <p:cNvPr id="9" name="Editable text. Save this for photo day."/>
          <p:cNvSpPr txBox="1"/>
          <p:nvPr/>
        </p:nvSpPr>
        <p:spPr>
          <a:xfrm>
            <a:off x="628650" y="11791950"/>
            <a:ext cx="9105900" cy="390525"/>
          </a:xfrm>
          <a:prstGeom prst="rect">
            <a:avLst/>
          </a:prstGeom>
          <a:noFill/>
        </p:spPr>
        <p:txBody>
          <a:bodyPr wrap="none" lIns="0" rIns="0" tIns="0" bIns="0" anchor="t" anchorCtr="0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rgbClr val="F4C4BC"/>
                </a:solidFill>
                <a:latin typeface="Bricolage Grotesque"/>
              </a:rPr>
              <a:t>Save this for photo day.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would you move?</dc:title>
  <dc:subject>Original five-slide seller education carousel. Editable text and photographs.</dc:subject>
  <dc:creator>Content Club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